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5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DB21F-615B-4049-92A2-128C9D29E821}" type="datetimeFigureOut">
              <a:rPr lang="en-US" smtClean="0"/>
              <a:t>9/18/13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78C8A-7868-AA48-B2E7-78D61032B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7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0" dirty="0" smtClean="0"/>
              <a:t> pictures:  cell phone or digital (don’t have to print out)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Things that give you joy/pleasure / meaning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Things that explain you as a person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07BB-5C6E-554F-B59A-14385FC04DE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1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Walk</a:t>
            </a:r>
            <a:r>
              <a:rPr lang="en-US" baseline="0" dirty="0" smtClean="0"/>
              <a:t> to work 2x week.  Go through a couple parks. Love </a:t>
            </a:r>
            <a:r>
              <a:rPr lang="en-US" baseline="0" dirty="0" err="1" smtClean="0"/>
              <a:t>wabi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sabi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07BB-5C6E-554F-B59A-14385FC04DE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Fave</a:t>
            </a:r>
            <a:r>
              <a:rPr lang="en-US" dirty="0" smtClean="0"/>
              <a:t> person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bbq</a:t>
            </a:r>
            <a:r>
              <a:rPr lang="en-US" baseline="0" dirty="0" smtClean="0"/>
              <a:t> with/for.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07BB-5C6E-554F-B59A-14385FC04DE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36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What would your pictures be?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Photo </a:t>
            </a:r>
            <a:r>
              <a:rPr lang="en-US" baseline="0" dirty="0" err="1" smtClean="0"/>
              <a:t>credit:http</a:t>
            </a:r>
            <a:r>
              <a:rPr lang="en-US" baseline="0" dirty="0" smtClean="0"/>
              <a:t>://</a:t>
            </a:r>
            <a:r>
              <a:rPr lang="en-US" baseline="0" dirty="0" err="1" smtClean="0"/>
              <a:t>propakistani.pk</a:t>
            </a:r>
            <a:r>
              <a:rPr lang="en-US" baseline="0" dirty="0" smtClean="0"/>
              <a:t>/2012/07/26/how-to-check-if-your-cell-phone-pictures-are-being-monitored/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07BB-5C6E-554F-B59A-14385FC04DE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11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4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5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9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1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4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5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4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2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1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6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C29F4-4F74-1B4A-8FD2-A2BF4DCEE4BC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74A31-CF07-7445-B3EA-C3D774D77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4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216" y="48626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 MT"/>
                <a:cs typeface="Gill Sans MT"/>
              </a:rPr>
              <a:t>5 pictures: </a:t>
            </a:r>
            <a:br>
              <a:rPr lang="en-US" sz="6000" b="1" dirty="0" smtClean="0">
                <a:solidFill>
                  <a:srgbClr val="800000"/>
                </a:solidFill>
                <a:latin typeface="Gill Sans MT"/>
                <a:cs typeface="Gill Sans MT"/>
              </a:rPr>
            </a:br>
            <a:r>
              <a:rPr lang="en-US" sz="4900" b="1" dirty="0" smtClean="0">
                <a:solidFill>
                  <a:srgbClr val="800000"/>
                </a:solidFill>
                <a:latin typeface="Gill Sans MT"/>
                <a:cs typeface="Gill Sans MT"/>
              </a:rPr>
              <a:t>Mindfulness photography for </a:t>
            </a:r>
            <a:r>
              <a:rPr lang="en-US" b="1" dirty="0" smtClean="0">
                <a:solidFill>
                  <a:srgbClr val="800000"/>
                </a:solidFill>
                <a:latin typeface="Gill Sans MT"/>
                <a:cs typeface="Gill Sans MT"/>
              </a:rPr>
              <a:t>positive emotion &amp; appreciation</a:t>
            </a:r>
            <a:endParaRPr lang="en-US" b="1" dirty="0">
              <a:latin typeface="Gill Sans MT"/>
              <a:cs typeface="Gill Sans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4082" y="1931086"/>
            <a:ext cx="703740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931086"/>
            <a:ext cx="9144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3864" y="5422912"/>
            <a:ext cx="1851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42712"/>
            <a:ext cx="9355650" cy="47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1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2608" b="2608"/>
          <a:stretch>
            <a:fillRect/>
          </a:stretch>
        </p:blipFill>
        <p:spPr>
          <a:xfrm>
            <a:off x="0" y="0"/>
            <a:ext cx="9936756" cy="5464833"/>
          </a:xfrm>
        </p:spPr>
      </p:pic>
      <p:sp>
        <p:nvSpPr>
          <p:cNvPr id="4" name="TextBox 3"/>
          <p:cNvSpPr txBox="1"/>
          <p:nvPr/>
        </p:nvSpPr>
        <p:spPr>
          <a:xfrm>
            <a:off x="-219092" y="-998476"/>
            <a:ext cx="8905892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05123" y="5479338"/>
            <a:ext cx="656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My Students</a:t>
            </a:r>
            <a:endParaRPr lang="en-US" sz="72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4621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759" y="264532"/>
            <a:ext cx="6693474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308" y="0"/>
            <a:ext cx="509637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0" y="45420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Walking &amp;</a:t>
            </a:r>
          </a:p>
          <a:p>
            <a:pPr algn="r"/>
            <a:r>
              <a:rPr lang="en-US" sz="6000" b="1" i="1" dirty="0" err="1">
                <a:solidFill>
                  <a:srgbClr val="800000"/>
                </a:solidFill>
                <a:latin typeface="Gill Sans"/>
                <a:cs typeface="Gill Sans"/>
              </a:rPr>
              <a:t>w</a:t>
            </a:r>
            <a:r>
              <a:rPr lang="en-US" sz="6000" b="1" i="1" dirty="0" err="1" smtClean="0">
                <a:solidFill>
                  <a:srgbClr val="800000"/>
                </a:solidFill>
                <a:latin typeface="Gill Sans"/>
                <a:cs typeface="Gill Sans"/>
              </a:rPr>
              <a:t>abi</a:t>
            </a:r>
            <a:r>
              <a:rPr lang="en-US" sz="6000" b="1" i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i="1" dirty="0" err="1" smtClean="0">
                <a:solidFill>
                  <a:srgbClr val="800000"/>
                </a:solidFill>
                <a:latin typeface="Gill Sans"/>
                <a:cs typeface="Gill Sans"/>
              </a:rPr>
              <a:t>sabi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8837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464749" y="0"/>
            <a:ext cx="8042752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962" y="0"/>
            <a:ext cx="578592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80207" y="2087940"/>
            <a:ext cx="386092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My deck:</a:t>
            </a:r>
            <a:endParaRPr lang="en-US" sz="6000" dirty="0" smtClean="0">
              <a:solidFill>
                <a:srgbClr val="800000"/>
              </a:solidFill>
              <a:latin typeface="Gill Sans"/>
              <a:cs typeface="Gill Sans"/>
            </a:endParaRPr>
          </a:p>
          <a:p>
            <a:pPr algn="r"/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a good </a:t>
            </a:r>
          </a:p>
          <a:p>
            <a:pPr algn="r"/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place to</a:t>
            </a:r>
          </a:p>
          <a:p>
            <a:pPr algn="r"/>
            <a:r>
              <a:rPr lang="en-US" sz="6000" dirty="0">
                <a:solidFill>
                  <a:srgbClr val="800000"/>
                </a:solidFill>
                <a:latin typeface="Gill Sans"/>
                <a:cs typeface="Gill Sans"/>
              </a:rPr>
              <a:t>h</a:t>
            </a:r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ang out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3077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84" b="13284"/>
          <a:stretch>
            <a:fillRect/>
          </a:stretch>
        </p:blipFill>
        <p:spPr>
          <a:xfrm>
            <a:off x="-1" y="0"/>
            <a:ext cx="9090929" cy="5422912"/>
          </a:xfrm>
        </p:spPr>
      </p:pic>
      <p:sp>
        <p:nvSpPr>
          <p:cNvPr id="3" name="TextBox 2"/>
          <p:cNvSpPr txBox="1"/>
          <p:nvPr/>
        </p:nvSpPr>
        <p:spPr>
          <a:xfrm>
            <a:off x="6421381" y="5535910"/>
            <a:ext cx="390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BBQ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2041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8108" y="317439"/>
            <a:ext cx="8905892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6965" y="-77252"/>
            <a:ext cx="6508279" cy="8685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6064" y="1768204"/>
            <a:ext cx="308742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My family:</a:t>
            </a:r>
            <a:endParaRPr lang="en-US" sz="6000" dirty="0" smtClean="0">
              <a:solidFill>
                <a:srgbClr val="800000"/>
              </a:solidFill>
              <a:latin typeface="Gill Sans"/>
              <a:cs typeface="Gill Sans"/>
            </a:endParaRPr>
          </a:p>
          <a:p>
            <a:pPr algn="r"/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This is</a:t>
            </a:r>
          </a:p>
          <a:p>
            <a:pPr algn="r"/>
            <a:r>
              <a:rPr lang="en-US" sz="6000" dirty="0">
                <a:solidFill>
                  <a:srgbClr val="800000"/>
                </a:solidFill>
                <a:latin typeface="Gill Sans"/>
                <a:cs typeface="Gill Sans"/>
              </a:rPr>
              <a:t>m</a:t>
            </a:r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y wife </a:t>
            </a:r>
          </a:p>
          <a:p>
            <a:pPr algn="r"/>
            <a:r>
              <a:rPr lang="en-US" sz="6000" dirty="0" smtClean="0">
                <a:solidFill>
                  <a:srgbClr val="800000"/>
                </a:solidFill>
                <a:latin typeface="Gill Sans"/>
                <a:cs typeface="Gill Sans"/>
              </a:rPr>
              <a:t>Masumi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616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216" y="48626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 MT"/>
                <a:cs typeface="Gill Sans MT"/>
              </a:rPr>
              <a:t>5 pictures: </a:t>
            </a:r>
            <a:br>
              <a:rPr lang="en-US" sz="6000" b="1" dirty="0" smtClean="0">
                <a:solidFill>
                  <a:srgbClr val="800000"/>
                </a:solidFill>
                <a:latin typeface="Gill Sans MT"/>
                <a:cs typeface="Gill Sans MT"/>
              </a:rPr>
            </a:br>
            <a:r>
              <a:rPr lang="en-US" sz="4900" b="1" dirty="0" smtClean="0">
                <a:solidFill>
                  <a:srgbClr val="800000"/>
                </a:solidFill>
                <a:latin typeface="Gill Sans MT"/>
                <a:cs typeface="Gill Sans MT"/>
              </a:rPr>
              <a:t>Mindfulness photography for </a:t>
            </a:r>
            <a:r>
              <a:rPr lang="en-US" b="1" dirty="0" smtClean="0">
                <a:solidFill>
                  <a:srgbClr val="800000"/>
                </a:solidFill>
                <a:latin typeface="Gill Sans MT"/>
                <a:cs typeface="Gill Sans MT"/>
              </a:rPr>
              <a:t>positive emotion &amp; appreciation</a:t>
            </a:r>
            <a:endParaRPr lang="en-US" b="1" dirty="0">
              <a:latin typeface="Gill Sans MT"/>
              <a:cs typeface="Gill Sans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4082" y="1931086"/>
            <a:ext cx="703740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931086"/>
            <a:ext cx="9144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3864" y="5422912"/>
            <a:ext cx="1851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42712"/>
            <a:ext cx="9355650" cy="47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7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51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129</Words>
  <Application>Microsoft Macintosh PowerPoint</Application>
  <PresentationFormat>On-screen Show (4:3)</PresentationFormat>
  <Paragraphs>177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5 pictures:  Mindfulness photography for positive emotion &amp; appreciation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pictures:  Mindfulness photography for positive emotion &amp; appreciation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pictures:  Mindfulness photography for positive emotion &amp; appreciation</dc:title>
  <dc:creator>Helgesen Marc</dc:creator>
  <cp:lastModifiedBy>Helgesen Marc</cp:lastModifiedBy>
  <cp:revision>5</cp:revision>
  <dcterms:created xsi:type="dcterms:W3CDTF">2013-09-18T06:45:11Z</dcterms:created>
  <dcterms:modified xsi:type="dcterms:W3CDTF">2013-09-18T06:57:22Z</dcterms:modified>
</cp:coreProperties>
</file>